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8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04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3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0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1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95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2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6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47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3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539FA-17DE-4F1E-8668-E10D58A8C9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5F49-C7BD-4FE6-84DF-C1CC351FC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02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53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852" y="309093"/>
            <a:ext cx="8328339" cy="6246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600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82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276" y="280159"/>
            <a:ext cx="8471600" cy="63395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5712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441" y="575927"/>
            <a:ext cx="4802210" cy="3676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894" y="2807595"/>
            <a:ext cx="4247613" cy="3863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9239">
            <a:off x="436940" y="317848"/>
            <a:ext cx="4249219" cy="2747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017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7186" y="270456"/>
            <a:ext cx="8123941" cy="6336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3796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980" y="203816"/>
            <a:ext cx="4979610" cy="65640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529590" y="203816"/>
            <a:ext cx="528542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9 мая 1945 года</a:t>
            </a:r>
            <a:endParaRPr lang="ru-RU" sz="45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2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7630" y="13359"/>
            <a:ext cx="9136077" cy="6844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189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481071" y="563495"/>
            <a:ext cx="9234152" cy="5914578"/>
          </a:xfrm>
          <a:solidFill>
            <a:srgbClr val="FFC000">
              <a:alpha val="18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«Пусть дети не знают войны»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Войны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не видел, но знаю,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трудно народу пришлось,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голод, и холод, и ужас –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Всё им испытать довелось.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мирно живут на планете,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дети не знают войны,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яркое солнышко светит!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166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дружной семьёй быть должны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5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676" y="1807558"/>
            <a:ext cx="9620517" cy="1325563"/>
          </a:xfrm>
        </p:spPr>
        <p:txBody>
          <a:bodyPr>
            <a:noAutofit/>
          </a:bodyPr>
          <a:lstStyle/>
          <a:p>
            <a:r>
              <a:rPr lang="ru-RU" sz="55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Благодарю за внимание!!!</a:t>
            </a:r>
            <a:endParaRPr lang="ru-RU" sz="55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11687" y="515796"/>
            <a:ext cx="9735355" cy="383181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Источники материала:</a:t>
            </a:r>
            <a:endParaRPr kumimoji="0" lang="ru-RU" altLang="ru-RU" sz="4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45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sz="4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http://zanimatika.narod.ru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altLang="ru-RU" sz="4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https://ru.wikipedia.org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altLang="ru-RU" sz="45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http://ppt4web.ru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43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223" y="511980"/>
            <a:ext cx="9234152" cy="5914578"/>
          </a:xfrm>
          <a:solidFill>
            <a:srgbClr val="FFC000">
              <a:alpha val="18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В небе праздничный </a:t>
            </a: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салют,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Фейерверки там и тут.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Поздравляет </a:t>
            </a: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вся страна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Славных ветеранов.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А цветущая весна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Дарит им тюльпаны,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Дарит белую сирень.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Что за славный майский день?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dirty="0">
                <a:solidFill>
                  <a:srgbClr val="FF0000"/>
                </a:solidFill>
                <a:latin typeface="Bookman Old Style" panose="02050604050505020204" pitchFamily="18" charset="0"/>
              </a:rPr>
              <a:t>                                                 </a:t>
            </a:r>
            <a:r>
              <a:rPr lang="ru-RU" sz="32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(Н. Иванова)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64" y="120740"/>
            <a:ext cx="52101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5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0dd00083c67d5b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831" y="3552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1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446986" y="5090419"/>
            <a:ext cx="6387922" cy="1767581"/>
          </a:xfrm>
          <a:solidFill>
            <a:srgbClr val="FFC000">
              <a:alpha val="18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20000"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22 июня 1941 года </a:t>
            </a:r>
          </a:p>
          <a:p>
            <a:pPr marL="457200" lvl="1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ровно в 4 утра…</a:t>
            </a:r>
            <a:endParaRPr lang="ru-RU" sz="4500" i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47" y="280114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57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670" y="304423"/>
            <a:ext cx="4199113" cy="60710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681" y="782397"/>
            <a:ext cx="8777507" cy="55930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198" y="304423"/>
            <a:ext cx="8968472" cy="64214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8684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742" y="347595"/>
            <a:ext cx="380047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440" y="605307"/>
            <a:ext cx="5947695" cy="1635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3619">
            <a:off x="1244052" y="3375966"/>
            <a:ext cx="4616051" cy="3033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643" y="2562896"/>
            <a:ext cx="4552763" cy="3592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200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3338">
            <a:off x="8113690" y="2822011"/>
            <a:ext cx="3848999" cy="3829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08159">
            <a:off x="231818" y="336058"/>
            <a:ext cx="4946089" cy="3617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4002" y="1377077"/>
            <a:ext cx="3159688" cy="4767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0551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123">
            <a:off x="3232597" y="288954"/>
            <a:ext cx="5396248" cy="6439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1104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0865">
            <a:off x="438168" y="376528"/>
            <a:ext cx="5231167" cy="2992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2696">
            <a:off x="5965545" y="254669"/>
            <a:ext cx="5228868" cy="3023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11" y="3338562"/>
            <a:ext cx="5202081" cy="3260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01">
            <a:off x="6310595" y="3352306"/>
            <a:ext cx="5317965" cy="3233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4457" y="1674253"/>
            <a:ext cx="5293090" cy="2704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604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3180</TotalTime>
  <Words>125</Words>
  <Application>Microsoft Office PowerPoint</Application>
  <PresentationFormat>Широкоэкранный</PresentationFormat>
  <Paragraphs>27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внимание!!!</vt:lpstr>
      <vt:lpstr>Источники материала:  http://zanimatika.narod.ru https://ru.wikipedia.org http://ppt4web.ru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DASHA</dc:creator>
  <cp:lastModifiedBy>DASHA</cp:lastModifiedBy>
  <cp:revision>35</cp:revision>
  <dcterms:created xsi:type="dcterms:W3CDTF">2015-03-25T19:05:28Z</dcterms:created>
  <dcterms:modified xsi:type="dcterms:W3CDTF">2015-03-28T13:35:35Z</dcterms:modified>
</cp:coreProperties>
</file>